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0440988" cy="15122525"/>
  <p:notesSz cx="6761163" cy="9942513"/>
  <p:defaultTextStyle>
    <a:defPPr>
      <a:defRPr lang="ru-RU"/>
    </a:defPPr>
    <a:lvl1pPr marL="0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3325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6650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39975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3302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66625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79951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93276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06603" algn="l" defTabSz="122665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763">
          <p15:clr>
            <a:srgbClr val="A4A3A4"/>
          </p15:clr>
        </p15:guide>
        <p15:guide id="2" pos="32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4" autoAdjust="0"/>
  </p:normalViewPr>
  <p:slideViewPr>
    <p:cSldViewPr snapToGrid="0">
      <p:cViewPr>
        <p:scale>
          <a:sx n="48" d="100"/>
          <a:sy n="48" d="100"/>
        </p:scale>
        <p:origin x="-3198" y="-72"/>
      </p:cViewPr>
      <p:guideLst>
        <p:guide orient="horz" pos="4763"/>
        <p:guide pos="32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AD92F-09D4-4F0C-A177-C8BBCAF2F006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93913" y="746125"/>
            <a:ext cx="25733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D3221-0B8B-4872-9294-7ED082F0E8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62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3325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6650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39975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53302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66625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79951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93276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906603" algn="l" defTabSz="122665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93913" y="746125"/>
            <a:ext cx="25733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D3221-0B8B-4872-9294-7ED082F0E84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126" y="2474917"/>
            <a:ext cx="7830741" cy="5264879"/>
          </a:xfrm>
        </p:spPr>
        <p:txBody>
          <a:bodyPr anchor="b"/>
          <a:lstStyle>
            <a:lvl1pPr algn="ctr">
              <a:defRPr sz="8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5126" y="7942829"/>
            <a:ext cx="7830741" cy="3651109"/>
          </a:xfrm>
        </p:spPr>
        <p:txBody>
          <a:bodyPr/>
          <a:lstStyle>
            <a:lvl1pPr marL="0" indent="0" algn="ctr">
              <a:buNone/>
              <a:defRPr sz="3200"/>
            </a:lvl1pPr>
            <a:lvl2pPr marL="613325" indent="0" algn="ctr">
              <a:buNone/>
              <a:defRPr sz="2700"/>
            </a:lvl2pPr>
            <a:lvl3pPr marL="1226650" indent="0" algn="ctr">
              <a:buNone/>
              <a:defRPr sz="2400"/>
            </a:lvl3pPr>
            <a:lvl4pPr marL="1839975" indent="0" algn="ctr">
              <a:buNone/>
              <a:defRPr sz="2200"/>
            </a:lvl4pPr>
            <a:lvl5pPr marL="2453302" indent="0" algn="ctr">
              <a:buNone/>
              <a:defRPr sz="2200"/>
            </a:lvl5pPr>
            <a:lvl6pPr marL="3066625" indent="0" algn="ctr">
              <a:buNone/>
              <a:defRPr sz="2200"/>
            </a:lvl6pPr>
            <a:lvl7pPr marL="3679951" indent="0" algn="ctr">
              <a:buNone/>
              <a:defRPr sz="2200"/>
            </a:lvl7pPr>
            <a:lvl8pPr marL="4293276" indent="0" algn="ctr">
              <a:buNone/>
              <a:defRPr sz="2200"/>
            </a:lvl8pPr>
            <a:lvl9pPr marL="4906603" indent="0" algn="ctr">
              <a:buNone/>
              <a:defRPr sz="2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107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840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82" y="3770136"/>
            <a:ext cx="9005352" cy="6290549"/>
          </a:xfrm>
        </p:spPr>
        <p:txBody>
          <a:bodyPr anchor="b"/>
          <a:lstStyle>
            <a:lvl1pPr>
              <a:defRPr sz="8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2382" y="10120196"/>
            <a:ext cx="9005352" cy="3308051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133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22665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3997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45330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06662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367995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29327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490660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5970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7818" y="4025674"/>
            <a:ext cx="4437420" cy="95951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85751" y="4025674"/>
            <a:ext cx="4437420" cy="95951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64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80" y="805140"/>
            <a:ext cx="9005352" cy="292298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9180" y="3707120"/>
            <a:ext cx="4417027" cy="181680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325" indent="0">
              <a:buNone/>
              <a:defRPr sz="2700" b="1"/>
            </a:lvl2pPr>
            <a:lvl3pPr marL="1226650" indent="0">
              <a:buNone/>
              <a:defRPr sz="2400" b="1"/>
            </a:lvl3pPr>
            <a:lvl4pPr marL="1839975" indent="0">
              <a:buNone/>
              <a:defRPr sz="2200" b="1"/>
            </a:lvl4pPr>
            <a:lvl5pPr marL="2453302" indent="0">
              <a:buNone/>
              <a:defRPr sz="2200" b="1"/>
            </a:lvl5pPr>
            <a:lvl6pPr marL="3066625" indent="0">
              <a:buNone/>
              <a:defRPr sz="2200" b="1"/>
            </a:lvl6pPr>
            <a:lvl7pPr marL="3679951" indent="0">
              <a:buNone/>
              <a:defRPr sz="2200" b="1"/>
            </a:lvl7pPr>
            <a:lvl8pPr marL="4293276" indent="0">
              <a:buNone/>
              <a:defRPr sz="2200" b="1"/>
            </a:lvl8pPr>
            <a:lvl9pPr marL="4906603" indent="0">
              <a:buNone/>
              <a:defRPr sz="2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9180" y="5523924"/>
            <a:ext cx="4417027" cy="81248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85752" y="3707120"/>
            <a:ext cx="4438779" cy="181680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325" indent="0">
              <a:buNone/>
              <a:defRPr sz="2700" b="1"/>
            </a:lvl2pPr>
            <a:lvl3pPr marL="1226650" indent="0">
              <a:buNone/>
              <a:defRPr sz="2400" b="1"/>
            </a:lvl3pPr>
            <a:lvl4pPr marL="1839975" indent="0">
              <a:buNone/>
              <a:defRPr sz="2200" b="1"/>
            </a:lvl4pPr>
            <a:lvl5pPr marL="2453302" indent="0">
              <a:buNone/>
              <a:defRPr sz="2200" b="1"/>
            </a:lvl5pPr>
            <a:lvl6pPr marL="3066625" indent="0">
              <a:buNone/>
              <a:defRPr sz="2200" b="1"/>
            </a:lvl6pPr>
            <a:lvl7pPr marL="3679951" indent="0">
              <a:buNone/>
              <a:defRPr sz="2200" b="1"/>
            </a:lvl7pPr>
            <a:lvl8pPr marL="4293276" indent="0">
              <a:buNone/>
              <a:defRPr sz="2200" b="1"/>
            </a:lvl8pPr>
            <a:lvl9pPr marL="4906603" indent="0">
              <a:buNone/>
              <a:defRPr sz="2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85752" y="5523924"/>
            <a:ext cx="4438779" cy="812485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02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936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154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81" y="1008168"/>
            <a:ext cx="3367489" cy="3528589"/>
          </a:xfrm>
        </p:spPr>
        <p:txBody>
          <a:bodyPr anchor="b"/>
          <a:lstStyle>
            <a:lvl1pPr>
              <a:defRPr sz="43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8782" y="2177367"/>
            <a:ext cx="5285751" cy="10746794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9181" y="4536758"/>
            <a:ext cx="3367489" cy="8404904"/>
          </a:xfrm>
        </p:spPr>
        <p:txBody>
          <a:bodyPr/>
          <a:lstStyle>
            <a:lvl1pPr marL="0" indent="0">
              <a:buNone/>
              <a:defRPr sz="2200"/>
            </a:lvl1pPr>
            <a:lvl2pPr marL="613325" indent="0">
              <a:buNone/>
              <a:defRPr sz="1800"/>
            </a:lvl2pPr>
            <a:lvl3pPr marL="1226650" indent="0">
              <a:buNone/>
              <a:defRPr sz="1600"/>
            </a:lvl3pPr>
            <a:lvl4pPr marL="1839975" indent="0">
              <a:buNone/>
              <a:defRPr sz="1400"/>
            </a:lvl4pPr>
            <a:lvl5pPr marL="2453302" indent="0">
              <a:buNone/>
              <a:defRPr sz="1400"/>
            </a:lvl5pPr>
            <a:lvl6pPr marL="3066625" indent="0">
              <a:buNone/>
              <a:defRPr sz="1400"/>
            </a:lvl6pPr>
            <a:lvl7pPr marL="3679951" indent="0">
              <a:buNone/>
              <a:defRPr sz="1400"/>
            </a:lvl7pPr>
            <a:lvl8pPr marL="4293276" indent="0">
              <a:buNone/>
              <a:defRPr sz="1400"/>
            </a:lvl8pPr>
            <a:lvl9pPr marL="4906603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22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81" y="1008168"/>
            <a:ext cx="3367489" cy="3528589"/>
          </a:xfrm>
        </p:spPr>
        <p:txBody>
          <a:bodyPr anchor="b"/>
          <a:lstStyle>
            <a:lvl1pPr>
              <a:defRPr sz="43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438782" y="2177367"/>
            <a:ext cx="5285751" cy="10746794"/>
          </a:xfrm>
        </p:spPr>
        <p:txBody>
          <a:bodyPr/>
          <a:lstStyle>
            <a:lvl1pPr marL="0" indent="0">
              <a:buNone/>
              <a:defRPr sz="4300"/>
            </a:lvl1pPr>
            <a:lvl2pPr marL="613325" indent="0">
              <a:buNone/>
              <a:defRPr sz="3800"/>
            </a:lvl2pPr>
            <a:lvl3pPr marL="1226650" indent="0">
              <a:buNone/>
              <a:defRPr sz="3200"/>
            </a:lvl3pPr>
            <a:lvl4pPr marL="1839975" indent="0">
              <a:buNone/>
              <a:defRPr sz="2700"/>
            </a:lvl4pPr>
            <a:lvl5pPr marL="2453302" indent="0">
              <a:buNone/>
              <a:defRPr sz="2700"/>
            </a:lvl5pPr>
            <a:lvl6pPr marL="3066625" indent="0">
              <a:buNone/>
              <a:defRPr sz="2700"/>
            </a:lvl6pPr>
            <a:lvl7pPr marL="3679951" indent="0">
              <a:buNone/>
              <a:defRPr sz="2700"/>
            </a:lvl7pPr>
            <a:lvl8pPr marL="4293276" indent="0">
              <a:buNone/>
              <a:defRPr sz="2700"/>
            </a:lvl8pPr>
            <a:lvl9pPr marL="4906603" indent="0">
              <a:buNone/>
              <a:defRPr sz="27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9181" y="4536758"/>
            <a:ext cx="3367489" cy="8404904"/>
          </a:xfrm>
        </p:spPr>
        <p:txBody>
          <a:bodyPr/>
          <a:lstStyle>
            <a:lvl1pPr marL="0" indent="0">
              <a:buNone/>
              <a:defRPr sz="2200"/>
            </a:lvl1pPr>
            <a:lvl2pPr marL="613325" indent="0">
              <a:buNone/>
              <a:defRPr sz="1800"/>
            </a:lvl2pPr>
            <a:lvl3pPr marL="1226650" indent="0">
              <a:buNone/>
              <a:defRPr sz="1600"/>
            </a:lvl3pPr>
            <a:lvl4pPr marL="1839975" indent="0">
              <a:buNone/>
              <a:defRPr sz="1400"/>
            </a:lvl4pPr>
            <a:lvl5pPr marL="2453302" indent="0">
              <a:buNone/>
              <a:defRPr sz="1400"/>
            </a:lvl5pPr>
            <a:lvl6pPr marL="3066625" indent="0">
              <a:buNone/>
              <a:defRPr sz="1400"/>
            </a:lvl6pPr>
            <a:lvl7pPr marL="3679951" indent="0">
              <a:buNone/>
              <a:defRPr sz="1400"/>
            </a:lvl7pPr>
            <a:lvl8pPr marL="4293276" indent="0">
              <a:buNone/>
              <a:defRPr sz="1400"/>
            </a:lvl8pPr>
            <a:lvl9pPr marL="4906603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21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65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71832" y="805134"/>
            <a:ext cx="2251337" cy="1281564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7819" y="805134"/>
            <a:ext cx="6623503" cy="1281564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81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820" y="805140"/>
            <a:ext cx="9005352" cy="2922989"/>
          </a:xfrm>
          <a:prstGeom prst="rect">
            <a:avLst/>
          </a:prstGeom>
        </p:spPr>
        <p:txBody>
          <a:bodyPr vert="horz" lIns="122664" tIns="61333" rIns="122664" bIns="6133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7820" y="4025674"/>
            <a:ext cx="9005352" cy="9595103"/>
          </a:xfrm>
          <a:prstGeom prst="rect">
            <a:avLst/>
          </a:prstGeom>
        </p:spPr>
        <p:txBody>
          <a:bodyPr vert="horz" lIns="122664" tIns="61333" rIns="122664" bIns="6133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17819" y="14016346"/>
            <a:ext cx="2349222" cy="805134"/>
          </a:xfrm>
          <a:prstGeom prst="rect">
            <a:avLst/>
          </a:prstGeom>
        </p:spPr>
        <p:txBody>
          <a:bodyPr vert="horz" lIns="122664" tIns="61333" rIns="122664" bIns="6133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930B1-209C-4EFE-9159-30EED75A3A3F}" type="datetimeFigureOut">
              <a:rPr lang="ru-RU" smtClean="0"/>
              <a:pPr/>
              <a:t>04.09.2026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58582" y="14016346"/>
            <a:ext cx="3523833" cy="805134"/>
          </a:xfrm>
          <a:prstGeom prst="rect">
            <a:avLst/>
          </a:prstGeom>
        </p:spPr>
        <p:txBody>
          <a:bodyPr vert="horz" lIns="122664" tIns="61333" rIns="122664" bIns="6133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373948" y="14016346"/>
            <a:ext cx="2349222" cy="805134"/>
          </a:xfrm>
          <a:prstGeom prst="rect">
            <a:avLst/>
          </a:prstGeom>
        </p:spPr>
        <p:txBody>
          <a:bodyPr vert="horz" lIns="122664" tIns="61333" rIns="122664" bIns="6133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96F41-A3FC-4167-93C3-971B32EEF0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19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226650" rtl="0" eaLnBrk="1" latinLnBrk="0" hangingPunct="1">
        <a:lnSpc>
          <a:spcPct val="90000"/>
        </a:lnSpc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664" indent="-306664" algn="l" defTabSz="1226650" rtl="0" eaLnBrk="1" latinLnBrk="0" hangingPunct="1">
        <a:lnSpc>
          <a:spcPct val="90000"/>
        </a:lnSpc>
        <a:spcBef>
          <a:spcPts val="1342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919987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33312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146637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59962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73291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86614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99937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213264" indent="-306664" algn="l" defTabSz="1226650" rtl="0" eaLnBrk="1" latinLnBrk="0" hangingPunct="1">
        <a:lnSpc>
          <a:spcPct val="90000"/>
        </a:lnSpc>
        <a:spcBef>
          <a:spcPts val="67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3325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6650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39975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3302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66625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79951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93276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06603" algn="l" defTabSz="122665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83781" y="15945"/>
            <a:ext cx="10724769" cy="15122525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4307" tIns="52154" rIns="104307" bIns="52154" rtlCol="0" anchor="ctr"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746248"/>
            <a:ext cx="10440988" cy="741301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307" tIns="52154" rIns="104307" bIns="52154" rtlCol="0" anchor="ctr"/>
          <a:lstStyle/>
          <a:p>
            <a:pPr algn="ctr"/>
            <a:r>
              <a:rPr lang="ru-RU" sz="3600" dirty="0" smtClean="0"/>
              <a:t>12 </a:t>
            </a:r>
            <a:r>
              <a:rPr lang="ru-RU" sz="3600" dirty="0"/>
              <a:t>СЕНТЯБРЯ    парк </a:t>
            </a:r>
            <a:r>
              <a:rPr lang="ru-RU" sz="3600" dirty="0" err="1"/>
              <a:t>им.М.Я.Павлова</a:t>
            </a:r>
            <a:r>
              <a:rPr lang="ru-RU" sz="3600" dirty="0"/>
              <a:t>, начало в 12.00</a:t>
            </a:r>
          </a:p>
        </p:txBody>
      </p:sp>
      <p:pic>
        <p:nvPicPr>
          <p:cNvPr id="10" name="Рисунок 9" descr="i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718" y="346106"/>
            <a:ext cx="1140668" cy="1167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-283780" y="6606272"/>
            <a:ext cx="10724769" cy="567260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307" tIns="52154" rIns="104307" bIns="52154" rtlCol="0" anchor="ctr"/>
          <a:lstStyle/>
          <a:p>
            <a:pPr algn="ctr"/>
            <a:r>
              <a:rPr lang="ru-RU" sz="3700" dirty="0"/>
              <a:t> 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919814" y="3704897"/>
            <a:ext cx="1823293" cy="1860331"/>
            <a:chOff x="654424" y="2590800"/>
            <a:chExt cx="1846729" cy="1846729"/>
          </a:xfrm>
        </p:grpSpPr>
        <p:sp>
          <p:nvSpPr>
            <p:cNvPr id="14" name="Овал 13"/>
            <p:cNvSpPr/>
            <p:nvPr/>
          </p:nvSpPr>
          <p:spPr>
            <a:xfrm>
              <a:off x="654424" y="2590800"/>
              <a:ext cx="1846729" cy="184672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 descr="вв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963" y="2774576"/>
              <a:ext cx="1193426" cy="1193426"/>
            </a:xfrm>
            <a:prstGeom prst="rect">
              <a:avLst/>
            </a:prstGeom>
          </p:spPr>
        </p:pic>
        <p:grpSp>
          <p:nvGrpSpPr>
            <p:cNvPr id="28" name="Группа 27"/>
            <p:cNvGrpSpPr/>
            <p:nvPr/>
          </p:nvGrpSpPr>
          <p:grpSpPr>
            <a:xfrm rot="5400000">
              <a:off x="1335742" y="3648642"/>
              <a:ext cx="466164" cy="914401"/>
              <a:chOff x="1120589" y="2805954"/>
              <a:chExt cx="726140" cy="1102658"/>
            </a:xfrm>
          </p:grpSpPr>
          <p:sp>
            <p:nvSpPr>
              <p:cNvPr id="26" name="Равнобедренный треугольник 25"/>
              <p:cNvSpPr/>
              <p:nvPr/>
            </p:nvSpPr>
            <p:spPr>
              <a:xfrm>
                <a:off x="1129553" y="3334871"/>
                <a:ext cx="717176" cy="573741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Равнобедренный треугольник 26"/>
              <p:cNvSpPr/>
              <p:nvPr/>
            </p:nvSpPr>
            <p:spPr>
              <a:xfrm flipV="1">
                <a:off x="1120589" y="2805954"/>
                <a:ext cx="717176" cy="573741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41" name="Группа 40"/>
          <p:cNvGrpSpPr/>
          <p:nvPr/>
        </p:nvGrpSpPr>
        <p:grpSpPr>
          <a:xfrm>
            <a:off x="4931588" y="3736429"/>
            <a:ext cx="1867820" cy="1854238"/>
            <a:chOff x="3281082" y="2528047"/>
            <a:chExt cx="1846729" cy="1846729"/>
          </a:xfrm>
        </p:grpSpPr>
        <p:sp>
          <p:nvSpPr>
            <p:cNvPr id="13" name="Овал 12"/>
            <p:cNvSpPr/>
            <p:nvPr/>
          </p:nvSpPr>
          <p:spPr>
            <a:xfrm>
              <a:off x="3281082" y="2528047"/>
              <a:ext cx="1846729" cy="184672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 descr="вв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0622" y="2962836"/>
              <a:ext cx="1193426" cy="1193426"/>
            </a:xfrm>
            <a:prstGeom prst="rect">
              <a:avLst/>
            </a:prstGeom>
          </p:spPr>
        </p:pic>
        <p:grpSp>
          <p:nvGrpSpPr>
            <p:cNvPr id="30" name="Группа 29"/>
            <p:cNvGrpSpPr/>
            <p:nvPr/>
          </p:nvGrpSpPr>
          <p:grpSpPr>
            <a:xfrm rot="5400000">
              <a:off x="3980332" y="2384623"/>
              <a:ext cx="466164" cy="914401"/>
              <a:chOff x="1120589" y="2805954"/>
              <a:chExt cx="726140" cy="1102658"/>
            </a:xfrm>
          </p:grpSpPr>
          <p:sp>
            <p:nvSpPr>
              <p:cNvPr id="31" name="Равнобедренный треугольник 30"/>
              <p:cNvSpPr/>
              <p:nvPr/>
            </p:nvSpPr>
            <p:spPr>
              <a:xfrm>
                <a:off x="1129553" y="3334871"/>
                <a:ext cx="717176" cy="573741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Равнобедренный треугольник 31"/>
              <p:cNvSpPr/>
              <p:nvPr/>
            </p:nvSpPr>
            <p:spPr>
              <a:xfrm flipV="1">
                <a:off x="1120589" y="2805954"/>
                <a:ext cx="717176" cy="573741"/>
              </a:xfrm>
              <a:prstGeom prst="triangl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43" name="Рисунок 42" descr="plus_PNG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46211" y="4211459"/>
            <a:ext cx="955384" cy="1037820"/>
          </a:xfrm>
          <a:prstGeom prst="rect">
            <a:avLst/>
          </a:prstGeom>
        </p:spPr>
      </p:pic>
      <p:pic>
        <p:nvPicPr>
          <p:cNvPr id="16404" name="Picture 20" descr="http://x-lines.ru/letters/i/cyrillicbasic/0004/f86c0d/28/1/gropbq6oszemjwf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7570" y="5567541"/>
            <a:ext cx="1629342" cy="525350"/>
          </a:xfrm>
          <a:prstGeom prst="rect">
            <a:avLst/>
          </a:prstGeom>
          <a:noFill/>
        </p:spPr>
      </p:pic>
      <p:pic>
        <p:nvPicPr>
          <p:cNvPr id="54" name="Рисунок 53" descr="1280px-thumbnail.svg_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67635" y="4360502"/>
            <a:ext cx="935885" cy="977562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5341938" y="7021804"/>
            <a:ext cx="4740527" cy="15166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4307" tIns="52154" rIns="104307" bIns="52154" rtlCol="0" anchor="ctr"/>
          <a:lstStyle/>
          <a:p>
            <a:pPr marL="818521" algn="ctr"/>
            <a:r>
              <a:rPr lang="ru-RU" sz="2900" b="1" dirty="0">
                <a:solidFill>
                  <a:schemeClr val="accent2">
                    <a:lumMod val="50000"/>
                  </a:schemeClr>
                </a:solidFill>
              </a:rPr>
              <a:t>Администрация Московского района </a:t>
            </a:r>
          </a:p>
          <a:p>
            <a:pPr marL="818521" algn="ctr"/>
            <a:r>
              <a:rPr lang="ru-RU" sz="2900" b="1" dirty="0">
                <a:solidFill>
                  <a:schemeClr val="accent2">
                    <a:lumMod val="50000"/>
                  </a:schemeClr>
                </a:solidFill>
              </a:rPr>
              <a:t>г. Минска</a:t>
            </a:r>
          </a:p>
        </p:txBody>
      </p:sp>
      <p:pic>
        <p:nvPicPr>
          <p:cNvPr id="16410" name="Picture 26" descr="http://x-lines.ru/letters/i/cyrillicbasic/0004/ffffff/34/0/4nxpbego1xejbwr74ncpbf6o1dekfwr64nopbka.png"/>
          <p:cNvPicPr>
            <a:picLocks noChangeAspect="1" noChangeArrowheads="1"/>
          </p:cNvPicPr>
          <p:nvPr/>
        </p:nvPicPr>
        <p:blipFill>
          <a:blip r:embed="rId8" cstate="print"/>
          <a:srcRect r="10345" b="-3857"/>
          <a:stretch>
            <a:fillRect/>
          </a:stretch>
        </p:blipFill>
        <p:spPr bwMode="auto">
          <a:xfrm>
            <a:off x="332804" y="7069795"/>
            <a:ext cx="3767959" cy="447940"/>
          </a:xfrm>
          <a:prstGeom prst="rect">
            <a:avLst/>
          </a:prstGeom>
          <a:noFill/>
        </p:spPr>
      </p:pic>
      <p:pic>
        <p:nvPicPr>
          <p:cNvPr id="58" name="Рисунок 57" descr="афиша4.jpg"/>
          <p:cNvPicPr>
            <a:picLocks noChangeAspect="1"/>
          </p:cNvPicPr>
          <p:nvPr/>
        </p:nvPicPr>
        <p:blipFill>
          <a:blip r:embed="rId9" cstate="print"/>
          <a:srcRect l="700" t="54522" r="58685" b="24062"/>
          <a:stretch>
            <a:fillRect/>
          </a:stretch>
        </p:blipFill>
        <p:spPr>
          <a:xfrm>
            <a:off x="522790" y="7662792"/>
            <a:ext cx="3166896" cy="2231977"/>
          </a:xfrm>
          <a:prstGeom prst="rect">
            <a:avLst/>
          </a:prstGeom>
        </p:spPr>
      </p:pic>
      <p:pic>
        <p:nvPicPr>
          <p:cNvPr id="59" name="Picture 8" descr="http://mosk.minsk.gov.by/templates/region/img/logo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69763" y="7163820"/>
            <a:ext cx="1000270" cy="14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6" name="Picture 42" descr="http://x-lines.ru/letters/i/cyrillicbasic/0001/e1e1e1/20/0/4nm7bcgtt9emfwf44nhnbwf94n9pbpgosdea7wcn4gy7dd3yrdemrego1xekgebn4nqpbxsto8emiwf64n3pdyqozmemtwf3rdekjwr64nunregoz9emhegosdemjwcy4n47dyqtoc7y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42641" y="10756232"/>
            <a:ext cx="8866600" cy="578523"/>
          </a:xfrm>
          <a:prstGeom prst="rect">
            <a:avLst/>
          </a:prstGeom>
          <a:noFill/>
        </p:spPr>
      </p:pic>
      <p:pic>
        <p:nvPicPr>
          <p:cNvPr id="16450" name="Picture 66" descr="http://x-lines.ru/letters/i/cyrillicbasic/0004/e1e1e1/18/0/4nt7dyqozxem7wf14nhpdd3y4gb7db6osdeadwcn4nhpdd34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91912" y="8647389"/>
            <a:ext cx="2877832" cy="397567"/>
          </a:xfrm>
          <a:prstGeom prst="rect">
            <a:avLst/>
          </a:prstGeom>
          <a:noFill/>
        </p:spPr>
      </p:pic>
      <p:pic>
        <p:nvPicPr>
          <p:cNvPr id="16466" name="Picture 82" descr="http://x-lines.ru/letters/i/cyrillicdreamy/0019/c66515/40/0/4nppbxsozuembwf74n4pbcy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2813157">
            <a:off x="7264111" y="4583133"/>
            <a:ext cx="3187766" cy="644804"/>
          </a:xfrm>
          <a:prstGeom prst="rect">
            <a:avLst/>
          </a:prstGeom>
          <a:noFill/>
        </p:spPr>
      </p:pic>
      <p:sp>
        <p:nvSpPr>
          <p:cNvPr id="16475" name="AutoShape 91" descr="https://us.123rf.com/450wm/sisterf/sisterf1305/sisterf130500036/19692119-%D0%B4%D0%B5%D1%80%D0%B5%D0%B2%D1%8F%D0%BD%D0%BD%D1%8B%D0%B9-%D0%BF%D0%BE%D0%B4%D0%B8%D1%83%D0%BC-%D1%81-%D0%BA%D1%80%D0%B0%D1%81%D0%BD%D1%8B%D0%BC%D0%B8-%D1%86%D0%B8%D1%84%D1%80%D0%B0%D0%BC%D0%B8-%D0%BD%D0%B0-%D0%B1%D0%B5%D0%BB%D0%BE%D0%BC-%D1%84%D0%BE%D0%BD%D0%B5.jpg?ver=6"/>
          <p:cNvSpPr>
            <a:spLocks noChangeAspect="1" noChangeArrowheads="1"/>
          </p:cNvSpPr>
          <p:nvPr/>
        </p:nvSpPr>
        <p:spPr bwMode="auto">
          <a:xfrm>
            <a:off x="169183" y="-161273"/>
            <a:ext cx="326281" cy="354436"/>
          </a:xfrm>
          <a:prstGeom prst="rect">
            <a:avLst/>
          </a:prstGeom>
          <a:noFill/>
        </p:spPr>
        <p:txBody>
          <a:bodyPr vert="horz" wrap="square" lIns="104307" tIns="52154" rIns="104307" bIns="5215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483" name="Picture 99" descr="http://x-lines.ru/letters/i/cyrillicfancy/0145/c14d0b/20/0/4nx7bxsos8emmwfw4nhpdysoszemzwccrdemoegoz9eabwfa4n57drqtodeas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6376" y="12785059"/>
            <a:ext cx="4209198" cy="469217"/>
          </a:xfrm>
          <a:prstGeom prst="rect">
            <a:avLst/>
          </a:prstGeom>
          <a:noFill/>
        </p:spPr>
      </p:pic>
      <p:pic>
        <p:nvPicPr>
          <p:cNvPr id="101" name="Рисунок 100" descr="09b5b8752e1a58eca9b067db95828e83.jpg"/>
          <p:cNvPicPr>
            <a:picLocks noChangeAspect="1"/>
          </p:cNvPicPr>
          <p:nvPr/>
        </p:nvPicPr>
        <p:blipFill>
          <a:blip r:embed="rId15" cstate="print"/>
          <a:srcRect l="13525" r="13075"/>
          <a:stretch>
            <a:fillRect/>
          </a:stretch>
        </p:blipFill>
        <p:spPr>
          <a:xfrm rot="471931">
            <a:off x="7803202" y="12791982"/>
            <a:ext cx="799690" cy="1005518"/>
          </a:xfrm>
          <a:prstGeom prst="rect">
            <a:avLst/>
          </a:prstGeom>
        </p:spPr>
      </p:pic>
      <p:pic>
        <p:nvPicPr>
          <p:cNvPr id="16513" name="Picture 129" descr="http://x-lines.ru/letters/i/cyrillicbasic/5333/763819/40/0/fo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363778" y="13241655"/>
            <a:ext cx="251452" cy="216035"/>
          </a:xfrm>
          <a:prstGeom prst="rect">
            <a:avLst/>
          </a:prstGeom>
          <a:noFill/>
        </p:spPr>
      </p:pic>
      <p:pic>
        <p:nvPicPr>
          <p:cNvPr id="119" name="Picture 129" descr="http://x-lines.ru/letters/i/cyrillicbasic/5333/763819/40/0/fo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846876" y="13239306"/>
            <a:ext cx="259024" cy="222542"/>
          </a:xfrm>
          <a:prstGeom prst="rect">
            <a:avLst/>
          </a:prstGeom>
          <a:noFill/>
        </p:spPr>
      </p:pic>
      <p:grpSp>
        <p:nvGrpSpPr>
          <p:cNvPr id="127" name="Группа 126"/>
          <p:cNvGrpSpPr/>
          <p:nvPr/>
        </p:nvGrpSpPr>
        <p:grpSpPr>
          <a:xfrm>
            <a:off x="1414443" y="189189"/>
            <a:ext cx="8742765" cy="1518089"/>
            <a:chOff x="1755647" y="237744"/>
            <a:chExt cx="7606095" cy="1343238"/>
          </a:xfrm>
        </p:grpSpPr>
        <p:pic>
          <p:nvPicPr>
            <p:cNvPr id="16521" name="Picture 137" descr="http://x-lines.ru/letters/i/cyrillicdreamy/0694/f2791c/60/1/4njpbpqozxem7wft4nhpbcgtomemzwf64n6o.pn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755647" y="237744"/>
              <a:ext cx="7606095" cy="1220882"/>
            </a:xfrm>
            <a:prstGeom prst="rect">
              <a:avLst/>
            </a:prstGeom>
            <a:noFill/>
          </p:spPr>
        </p:pic>
        <p:pic>
          <p:nvPicPr>
            <p:cNvPr id="124" name="Рисунок 123" descr="миш.png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754112" y="640080"/>
              <a:ext cx="948311" cy="940902"/>
            </a:xfrm>
            <a:prstGeom prst="rect">
              <a:avLst/>
            </a:prstGeom>
          </p:spPr>
        </p:pic>
        <p:pic>
          <p:nvPicPr>
            <p:cNvPr id="126" name="Рисунок 125" descr="миш.png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608832" y="554736"/>
              <a:ext cx="948311" cy="940902"/>
            </a:xfrm>
            <a:prstGeom prst="rect">
              <a:avLst/>
            </a:prstGeom>
          </p:spPr>
        </p:pic>
      </p:grpSp>
      <p:pic>
        <p:nvPicPr>
          <p:cNvPr id="2052" name="Picture 4" descr="http://x-lines.ru/letters/i/cyrillicbasic/5405/763819/30/0/4n67bcgosxeabwfo4n5pbpgosdea7wcn4gy7dda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136363" y="14089967"/>
            <a:ext cx="2275292" cy="350473"/>
          </a:xfrm>
          <a:prstGeom prst="rect">
            <a:avLst/>
          </a:prstGeom>
          <a:noFill/>
        </p:spPr>
      </p:pic>
      <p:pic>
        <p:nvPicPr>
          <p:cNvPr id="3092" name="Picture 20" descr="http://x-lines.ru/letters/i/cyrillicbasic/0457/f86c0d/40/0/4njpdyqoszeakegos5emmwf54napddstt8emtwcfrdemxwfw4nxpdygoz5emfwf6rdemoegos9emjwf64gypb8sosmemh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349472" y="1633699"/>
            <a:ext cx="8100052" cy="607602"/>
          </a:xfrm>
          <a:prstGeom prst="rect">
            <a:avLst/>
          </a:prstGeom>
          <a:noFill/>
        </p:spPr>
      </p:pic>
      <p:pic>
        <p:nvPicPr>
          <p:cNvPr id="3094" name="Picture 22" descr="http://x-lines.ru/letters/i/cyrillicbasic/0457/f86c0d/40/0/4n97dygoz5emfwfi4gy7dysozyopdyqosmem7wfardemfwcm4gn7bxsosuem5wcm4n41bwr94nopbggo1xejzwro4nwpbrgo1zeja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942641" y="2232178"/>
            <a:ext cx="8928702" cy="492093"/>
          </a:xfrm>
          <a:prstGeom prst="rect">
            <a:avLst/>
          </a:prstGeom>
          <a:noFill/>
        </p:spPr>
      </p:pic>
      <p:pic>
        <p:nvPicPr>
          <p:cNvPr id="3096" name="Picture 24" descr="http://x-lines.ru/letters/i/cyrillicbasic/0004/f86c0d/28/1/geopbpgos5emmwf74gbpbq6ttuem3wfi4n67bcy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356685" y="5615528"/>
            <a:ext cx="3501168" cy="525493"/>
          </a:xfrm>
          <a:prstGeom prst="rect">
            <a:avLst/>
          </a:prstGeom>
          <a:noFill/>
        </p:spPr>
      </p:pic>
      <p:pic>
        <p:nvPicPr>
          <p:cNvPr id="3098" name="Picture 26" descr="http://x-lines.ru/letters/i/cyrillicbasic/0449/db540f/36/0/4nt7dyqoz9emmwf34gbpbpjy4n97bxsosuembwcn4ggnbwrz4nepbm6o1mejiwfdfoopbqsoz5emzwfa4gd7bpqto8eafwf14n9nbwf44n9pbxgosdem5wfwrdem7wfu4gypbcgozzemtwc84n47bxqozaoo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330434" y="6228022"/>
            <a:ext cx="10110555" cy="459806"/>
          </a:xfrm>
          <a:prstGeom prst="rect">
            <a:avLst/>
          </a:prstGeom>
          <a:noFill/>
        </p:spPr>
      </p:pic>
      <p:pic>
        <p:nvPicPr>
          <p:cNvPr id="2050" name="Picture 2" descr="http://x-lines.ru/letters/i/cyrillicbasic/0004/e1e1e1/20/0/4n31hegouuemtwf74gy7bqtcrdea8wf5f5ejiwf64gy7bxgoz5em5wfo4n3pdysoz5emrmbygw5naegtomemmwf5faodoebogr51yc33ghodgcjygw5o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62000" y="11338748"/>
            <a:ext cx="8893833" cy="412478"/>
          </a:xfrm>
          <a:prstGeom prst="rect">
            <a:avLst/>
          </a:prstGeom>
          <a:noFill/>
        </p:spPr>
      </p:pic>
      <p:pic>
        <p:nvPicPr>
          <p:cNvPr id="52" name="Рисунок 51" descr="depositphotos_3056196-stock-illustration-medals-on-ribbons.jp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5300229" y="12716433"/>
            <a:ext cx="1232271" cy="1045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38645" y="8989127"/>
            <a:ext cx="5005137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r>
              <a:rPr lang="ru-RU" dirty="0"/>
              <a:t>Заявки принимаются до </a:t>
            </a:r>
            <a:r>
              <a:rPr lang="ru-RU" dirty="0" smtClean="0"/>
              <a:t>09.09.2026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55272" y="9467077"/>
            <a:ext cx="5075638" cy="461641"/>
          </a:xfrm>
          <a:prstGeom prst="rect">
            <a:avLst/>
          </a:prstGeom>
          <a:noFill/>
        </p:spPr>
        <p:txBody>
          <a:bodyPr wrap="none" lIns="91417" tIns="45708" rIns="91417" bIns="45708" rtlCol="0">
            <a:spAutoFit/>
          </a:bodyPr>
          <a:lstStyle/>
          <a:p>
            <a:r>
              <a:rPr lang="ru-RU" dirty="0"/>
              <a:t> Количество участвующих команд- 20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75370" y="9894769"/>
            <a:ext cx="551265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r>
              <a:rPr lang="ru-RU" dirty="0"/>
              <a:t>Возраст участников- не моложе 18 лет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69895" y="14201926"/>
            <a:ext cx="3033152" cy="477029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r>
              <a:rPr lang="ru-RU" sz="2500" b="1" i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+ памятные призы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211" y="10356410"/>
            <a:ext cx="8133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Подробная информация на сайте </a:t>
            </a:r>
            <a:r>
              <a:rPr lang="en-US" dirty="0"/>
              <a:t> https://mosk.minsk.gov.by/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57431" y="11687346"/>
            <a:ext cx="8835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</a:rPr>
              <a:t>На электронную почту: </a:t>
            </a:r>
            <a:r>
              <a:rPr lang="en-US" sz="3000" dirty="0" err="1" smtClean="0">
                <a:solidFill>
                  <a:schemeClr val="bg1"/>
                </a:solidFill>
              </a:rPr>
              <a:t>foc</a:t>
            </a:r>
            <a:r>
              <a:rPr lang="ru-RU" sz="3000" dirty="0" smtClean="0">
                <a:solidFill>
                  <a:schemeClr val="bg1"/>
                </a:solidFill>
              </a:rPr>
              <a:t>.</a:t>
            </a:r>
            <a:r>
              <a:rPr lang="en-US" sz="3000" dirty="0" smtClean="0">
                <a:solidFill>
                  <a:schemeClr val="bg1"/>
                </a:solidFill>
              </a:rPr>
              <a:t>moskovskiy@gmail.com</a:t>
            </a:r>
            <a:endParaRPr lang="ru-RU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2508</TotalTime>
  <Words>49</Words>
  <Application>Microsoft Office PowerPoint</Application>
  <PresentationFormat>Произвольный</PresentationFormat>
  <Paragraphs>11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Азарко Ольга Васильевна</cp:lastModifiedBy>
  <cp:revision>82</cp:revision>
  <cp:lastPrinted>2023-08-15T11:25:42Z</cp:lastPrinted>
  <dcterms:created xsi:type="dcterms:W3CDTF">2018-08-06T18:21:13Z</dcterms:created>
  <dcterms:modified xsi:type="dcterms:W3CDTF">2026-09-04T10:02:31Z</dcterms:modified>
</cp:coreProperties>
</file>